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8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86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00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94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57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84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4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9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38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57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971D-DCDE-49F6-84BF-233EC75E8677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D1E3-8459-4EF8-AEFE-94DC5E171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32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09E5D7-0847-3CCE-2E0A-DFE581E9B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380350"/>
              </p:ext>
            </p:extLst>
          </p:nvPr>
        </p:nvGraphicFramePr>
        <p:xfrm>
          <a:off x="206820" y="783771"/>
          <a:ext cx="6147712" cy="5981798"/>
        </p:xfrm>
        <a:graphic>
          <a:graphicData uri="http://schemas.openxmlformats.org/drawingml/2006/table">
            <a:tbl>
              <a:tblPr/>
              <a:tblGrid>
                <a:gridCol w="1360505">
                  <a:extLst>
                    <a:ext uri="{9D8B030D-6E8A-4147-A177-3AD203B41FA5}">
                      <a16:colId xmlns:a16="http://schemas.microsoft.com/office/drawing/2014/main" val="3702812647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3598964288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2377923411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2150816523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3735711346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4135334960"/>
                    </a:ext>
                  </a:extLst>
                </a:gridCol>
                <a:gridCol w="146222">
                  <a:extLst>
                    <a:ext uri="{9D8B030D-6E8A-4147-A177-3AD203B41FA5}">
                      <a16:colId xmlns:a16="http://schemas.microsoft.com/office/drawing/2014/main" val="1508136144"/>
                    </a:ext>
                  </a:extLst>
                </a:gridCol>
                <a:gridCol w="1360505">
                  <a:extLst>
                    <a:ext uri="{9D8B030D-6E8A-4147-A177-3AD203B41FA5}">
                      <a16:colId xmlns:a16="http://schemas.microsoft.com/office/drawing/2014/main" val="375314364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2360657681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3630516003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1873678581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2437409822"/>
                    </a:ext>
                  </a:extLst>
                </a:gridCol>
                <a:gridCol w="328048">
                  <a:extLst>
                    <a:ext uri="{9D8B030D-6E8A-4147-A177-3AD203B41FA5}">
                      <a16:colId xmlns:a16="http://schemas.microsoft.com/office/drawing/2014/main" val="2353369297"/>
                    </a:ext>
                  </a:extLst>
                </a:gridCol>
              </a:tblGrid>
              <a:tr h="1645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West Bound (To Ice Box Park)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East Bound (To Supercenter)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063893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Super Center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8:30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9:45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11:00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12:30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15:00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Ice Box Park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9:05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11:35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13:05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15:35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54997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True Value 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8:31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9:46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11:01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12:31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15:01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Makalal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Port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9:07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11:37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13:07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15:37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507111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JP Friendship Bridge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Airai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Side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8:33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9:48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11:03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12:33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15:03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Fisheries Dock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9:09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11:39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13:09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15:39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64535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Ngermid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8:38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11:08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12:38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15:08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COVE Resort / 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Palau Royal Resort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9:11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42988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Ngerchemai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8:39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11:09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12:39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15:09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Miso Hungry / 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</a:b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Chopshop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9:12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24934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Mindszenty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High School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8:40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Long Island Park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9:12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00240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Etpison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Museum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8:40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PRA Gas Station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9:14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10:29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432013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Hotel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Palasia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8:42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BA Store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9:16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75725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WCTC / Yano Clinic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8:43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Old Age Center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9:18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11:48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13:18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15:48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64149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PNCC Koror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8:44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9:59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MOE Building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9:20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24835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PCC / PNOC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8:45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10:00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Ernguul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Park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9:22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35280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Palau High School Gym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8:46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10:01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Palau Post Office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9:23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30452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Old Age Center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8:48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10:03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WCTC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9:24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10:39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65502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Chamayong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Center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8:49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10:04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11:19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12:49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15:19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Moylan's Insurance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9:25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10:40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15:55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705350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Belau National Hospital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8:52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10:07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11:22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12:52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15:22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Etpison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Museum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9:26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768282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Elilai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8:57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10:12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Mindszenty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High School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9:27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004917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Sea Passion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8:58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10:13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11:28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12:58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15:28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Ngerkesoaol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9:27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10:42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15:57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139757"/>
                  </a:ext>
                </a:extLst>
              </a:tr>
              <a:tr h="301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Bureau of Customs and Border Protection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8:58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10:13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11:28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12:58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15:28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Ngermid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9:29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11:59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13:29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15:59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20462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Ice Box Park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9:03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10:18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11:33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13:03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15:33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Klubed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 / Bem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Ermii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9:34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10:49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12:04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13:34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16:04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71039"/>
                  </a:ext>
                </a:extLst>
              </a:tr>
              <a:tr h="27974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2745" marR="2745" marT="2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Supercenter</a:t>
                      </a:r>
                    </a:p>
                  </a:txBody>
                  <a:tcPr marL="2745" marR="2745" marT="274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9:36</a:t>
                      </a:r>
                    </a:p>
                  </a:txBody>
                  <a:tcPr marL="2745" marR="2745" marT="27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10:51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12:06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13:36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16:06</a:t>
                      </a:r>
                    </a:p>
                  </a:txBody>
                  <a:tcPr marL="2745" marR="2745" marT="27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08555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3F3389-EAF1-2E10-185E-87C71342BD39}"/>
              </a:ext>
            </a:extLst>
          </p:cNvPr>
          <p:cNvSpPr txBox="1"/>
          <p:nvPr/>
        </p:nvSpPr>
        <p:spPr>
          <a:xfrm>
            <a:off x="6423017" y="353502"/>
            <a:ext cx="1495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Fare</a:t>
            </a:r>
            <a:endParaRPr kumimoji="1" lang="ja-JP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47795A-AA20-102F-4336-FC3E86A6C455}"/>
              </a:ext>
            </a:extLst>
          </p:cNvPr>
          <p:cNvSpPr txBox="1"/>
          <p:nvPr/>
        </p:nvSpPr>
        <p:spPr>
          <a:xfrm>
            <a:off x="174359" y="322106"/>
            <a:ext cx="2583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endParaRPr kumimoji="1" lang="ja-JP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AD70D0-7D80-B69D-2EAB-6CCC2D3A0923}"/>
              </a:ext>
            </a:extLst>
          </p:cNvPr>
          <p:cNvSpPr txBox="1"/>
          <p:nvPr/>
        </p:nvSpPr>
        <p:spPr>
          <a:xfrm>
            <a:off x="6423017" y="2930617"/>
            <a:ext cx="3154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Operating Day</a:t>
            </a:r>
            <a:endParaRPr kumimoji="1" lang="ja-JP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ED13CFE-33A3-B9DB-1D5A-D36E0C930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061" y="408104"/>
            <a:ext cx="1497960" cy="167630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9792EF-E98C-2105-3174-FD34EDD65495}"/>
              </a:ext>
            </a:extLst>
          </p:cNvPr>
          <p:cNvSpPr txBox="1"/>
          <p:nvPr/>
        </p:nvSpPr>
        <p:spPr>
          <a:xfrm>
            <a:off x="6872702" y="1968903"/>
            <a:ext cx="2452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Cash Only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BD177F-707C-7BFC-991F-36561EC5338E}"/>
              </a:ext>
            </a:extLst>
          </p:cNvPr>
          <p:cNvSpPr txBox="1"/>
          <p:nvPr/>
        </p:nvSpPr>
        <p:spPr>
          <a:xfrm>
            <a:off x="6761820" y="2517949"/>
            <a:ext cx="2476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for Age 17 and under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46A3374-0864-728A-83B3-F4DE22EA4C87}"/>
              </a:ext>
            </a:extLst>
          </p:cNvPr>
          <p:cNvSpPr txBox="1"/>
          <p:nvPr/>
        </p:nvSpPr>
        <p:spPr>
          <a:xfrm>
            <a:off x="6729675" y="2298845"/>
            <a:ext cx="2541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Please pay when boarding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C0577F5-04C2-4A5C-7502-CA18C1FB2A52}"/>
              </a:ext>
            </a:extLst>
          </p:cNvPr>
          <p:cNvSpPr/>
          <p:nvPr/>
        </p:nvSpPr>
        <p:spPr>
          <a:xfrm>
            <a:off x="6978336" y="3386708"/>
            <a:ext cx="1855977" cy="41549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Weekday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824F811-71CF-3CB8-3051-EC9606C4FA69}"/>
              </a:ext>
            </a:extLst>
          </p:cNvPr>
          <p:cNvSpPr txBox="1"/>
          <p:nvPr/>
        </p:nvSpPr>
        <p:spPr>
          <a:xfrm>
            <a:off x="6600038" y="3802206"/>
            <a:ext cx="2612571" cy="52322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kumimoji="1" lang="en-US" altLang="ja-JP" sz="1575" b="1" dirty="0">
                <a:solidFill>
                  <a:srgbClr val="FF0000"/>
                </a:solidFill>
                <a:latin typeface="Arial" panose="020B0604020202020204" pitchFamily="34" charset="0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dirty="0">
                <a:latin typeface="Arial" panose="020B0604020202020204" pitchFamily="34" charset="0"/>
                <a:ea typeface="HG丸ｺﾞｼｯｸM-PRO" panose="020F0600000000000000" pitchFamily="50" charset="-128"/>
                <a:cs typeface="Arial" panose="020B0604020202020204" pitchFamily="34" charset="0"/>
              </a:rPr>
              <a:t>Monday thru Friday</a:t>
            </a:r>
          </a:p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HG丸ｺﾞｼｯｸM-PRO" panose="020F0600000000000000" pitchFamily="50" charset="-128"/>
                <a:cs typeface="Arial" panose="020B0604020202020204" pitchFamily="34" charset="0"/>
              </a:rPr>
              <a:t>(except Holiday)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31CB3C-B392-9D33-ED63-06D0ED725E16}"/>
              </a:ext>
            </a:extLst>
          </p:cNvPr>
          <p:cNvSpPr txBox="1"/>
          <p:nvPr/>
        </p:nvSpPr>
        <p:spPr>
          <a:xfrm>
            <a:off x="7694871" y="4593515"/>
            <a:ext cx="1449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SCAN Here</a:t>
            </a:r>
            <a:endParaRPr kumimoji="1"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901A1D3-C63D-0C62-387D-A9FAD70E7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994" y="4590386"/>
            <a:ext cx="1355892" cy="136137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230C0C3C-49EF-7B30-D3D7-DD15DAFE6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6080" y="6205490"/>
            <a:ext cx="651770" cy="5600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2D4345E-618A-7A9D-8C1B-9D9A9A9D2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089" y="6205489"/>
            <a:ext cx="574055" cy="56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651E6B9-9C63-C550-029A-137CCA4E48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6786" y="6199005"/>
            <a:ext cx="640394" cy="50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7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304</TotalTime>
  <Words>344</Words>
  <Application>Microsoft Office PowerPoint</Application>
  <PresentationFormat>Letter Paper (8.5x11 in)</PresentationFormat>
  <Paragraphs>246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ALMEC _OTSUKA</dc:creator>
  <cp:lastModifiedBy>Indirah Tirso</cp:lastModifiedBy>
  <cp:revision>3</cp:revision>
  <dcterms:created xsi:type="dcterms:W3CDTF">2024-12-18T11:02:19Z</dcterms:created>
  <dcterms:modified xsi:type="dcterms:W3CDTF">2025-07-21T06:36:33Z</dcterms:modified>
</cp:coreProperties>
</file>